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53974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out my Back Door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C5BD12-7B22-4B2D-9B7A-4BAE0654B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99410"/>
            <a:ext cx="7026593" cy="37189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68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2019-03-26T14:49:44Z</dcterms:modified>
  <cp:category>Shooting</cp:category>
</cp:coreProperties>
</file>